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78" r:id="rId9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10ED-1343-4D95-8731-AE2993329E60}" type="datetimeFigureOut">
              <a:rPr lang="hr-HR" smtClean="0"/>
              <a:t>22.2.2023.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948E6-C5E7-4C7F-9C0E-81252CE91F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586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Uredite stilove teksta matrice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000000"/>
                </a:solidFill>
                <a:latin typeface="Calibri"/>
              </a:rPr>
              <a:t>Druga razina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>
                <a:solidFill>
                  <a:srgbClr val="000000"/>
                </a:solidFill>
                <a:latin typeface="Calibri"/>
              </a:rPr>
              <a:t>Treća razina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Četvrta razina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Peta razina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891962-0CDF-4281-9228-53DDE2E7979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22.2.2023.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51D1922-99F5-444D-8485-1B172900DAE0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nItnVlWws&amp;ab_channel=LearnEnglishbyPocketPasspor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2"/>
          <p:cNvSpPr/>
          <p:nvPr/>
        </p:nvSpPr>
        <p:spPr>
          <a:xfrm flipV="1">
            <a:off x="0" y="-720"/>
            <a:ext cx="7979040" cy="6858720"/>
          </a:xfrm>
          <a:custGeom>
            <a:avLst/>
            <a:gdLst/>
            <a:ahLst/>
            <a:cxnLst/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TextShape 4"/>
          <p:cNvSpPr txBox="1"/>
          <p:nvPr/>
        </p:nvSpPr>
        <p:spPr>
          <a:xfrm>
            <a:off x="187520" y="1362071"/>
            <a:ext cx="6565900" cy="192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8500"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 dirty="0" err="1">
                <a:latin typeface="Calibri"/>
              </a:rPr>
              <a:t>Independence</a:t>
            </a:r>
            <a:r>
              <a:rPr lang="hr-HR" sz="4400" b="0" strike="noStrike" spc="-1" dirty="0">
                <a:latin typeface="Calibri"/>
              </a:rPr>
              <a:t> Day</a:t>
            </a:r>
          </a:p>
          <a:p>
            <a:pPr>
              <a:lnSpc>
                <a:spcPct val="90000"/>
              </a:lnSpc>
            </a:pPr>
            <a:endParaRPr lang="en-US" sz="4400" b="0" strike="noStrike" spc="-1" dirty="0">
              <a:latin typeface="Calibri"/>
            </a:endParaRPr>
          </a:p>
        </p:txBody>
      </p:sp>
      <p:pic>
        <p:nvPicPr>
          <p:cNvPr id="86" name="Content Placeholder 3"/>
          <p:cNvPicPr/>
          <p:nvPr/>
        </p:nvPicPr>
        <p:blipFill>
          <a:blip r:embed="rId2"/>
          <a:stretch/>
        </p:blipFill>
        <p:spPr>
          <a:xfrm>
            <a:off x="7979040" y="394560"/>
            <a:ext cx="3936240" cy="73764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5"/>
          <p:cNvSpPr/>
          <p:nvPr/>
        </p:nvSpPr>
        <p:spPr>
          <a:xfrm>
            <a:off x="0" y="2096280"/>
            <a:ext cx="59673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 dirty="0">
                <a:latin typeface="Calibri"/>
              </a:rPr>
              <a:t>     </a:t>
            </a:r>
            <a:endParaRPr lang="hr-HR" sz="1800" b="0" strike="noStrike" spc="-1" dirty="0">
              <a:latin typeface="Arial"/>
            </a:endParaRPr>
          </a:p>
        </p:txBody>
      </p:sp>
      <p:pic>
        <p:nvPicPr>
          <p:cNvPr id="88" name="Picture 4"/>
          <p:cNvPicPr/>
          <p:nvPr/>
        </p:nvPicPr>
        <p:blipFill>
          <a:blip r:embed="rId3"/>
          <a:stretch/>
        </p:blipFill>
        <p:spPr>
          <a:xfrm>
            <a:off x="7946640" y="1417320"/>
            <a:ext cx="4012560" cy="515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442A613-C8F8-540E-4D40-35C135A3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22" y="-18738"/>
            <a:ext cx="6134956" cy="6763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E97D9D-146A-83C5-7835-DAD87194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33" y="1105814"/>
            <a:ext cx="11698333" cy="143847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91D4FA5-A83B-1B2D-FD42-2B23A662E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422" y="2992473"/>
            <a:ext cx="3759605" cy="217913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EB3B454-1A6C-C328-63AB-6AFFD738C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13" y="2992473"/>
            <a:ext cx="7544851" cy="219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5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F52F226-4A61-3962-CD77-0E611911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0"/>
            <a:ext cx="729754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EA0A4D-0D45-613C-6C04-D248C9D58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404" y="0"/>
            <a:ext cx="181368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FAEAC7-1297-1D46-559E-D6D5A74B7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090" y="0"/>
            <a:ext cx="30379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64B929E-B793-0B7D-6EDB-D5F18486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07" y="1247470"/>
            <a:ext cx="11355385" cy="436305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3FB6EFA-E924-1D4C-C45B-A3802D5BB9F2}"/>
              </a:ext>
            </a:extLst>
          </p:cNvPr>
          <p:cNvSpPr txBox="1"/>
          <p:nvPr/>
        </p:nvSpPr>
        <p:spPr>
          <a:xfrm>
            <a:off x="5702300" y="3378200"/>
            <a:ext cx="5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3FCC7F6-7E3B-FC7A-A183-76EDEAA17854}"/>
              </a:ext>
            </a:extLst>
          </p:cNvPr>
          <p:cNvSpPr txBox="1"/>
          <p:nvPr/>
        </p:nvSpPr>
        <p:spPr>
          <a:xfrm>
            <a:off x="5759449" y="3964920"/>
            <a:ext cx="5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F3C906F-EC78-A767-0D98-A209A0DD3FD2}"/>
              </a:ext>
            </a:extLst>
          </p:cNvPr>
          <p:cNvSpPr txBox="1"/>
          <p:nvPr/>
        </p:nvSpPr>
        <p:spPr>
          <a:xfrm>
            <a:off x="5759449" y="4488140"/>
            <a:ext cx="5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CF7D008-8971-4800-F232-4E0EC82E7D02}"/>
              </a:ext>
            </a:extLst>
          </p:cNvPr>
          <p:cNvSpPr txBox="1"/>
          <p:nvPr/>
        </p:nvSpPr>
        <p:spPr>
          <a:xfrm>
            <a:off x="5676899" y="1948365"/>
            <a:ext cx="5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B1B319F-7709-2315-21FC-219F10527416}"/>
              </a:ext>
            </a:extLst>
          </p:cNvPr>
          <p:cNvSpPr txBox="1"/>
          <p:nvPr/>
        </p:nvSpPr>
        <p:spPr>
          <a:xfrm>
            <a:off x="5746748" y="5036760"/>
            <a:ext cx="5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5A5625E-F3A1-583D-87BA-21E0C4BE9136}"/>
              </a:ext>
            </a:extLst>
          </p:cNvPr>
          <p:cNvSpPr txBox="1"/>
          <p:nvPr/>
        </p:nvSpPr>
        <p:spPr>
          <a:xfrm>
            <a:off x="5702300" y="2823230"/>
            <a:ext cx="52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44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73E2C30-9D3E-9D37-2274-BFFC50474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8" y="1809524"/>
            <a:ext cx="10840963" cy="323895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8914B74-481C-7F53-4AE5-B23545D9F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658" y="2611390"/>
            <a:ext cx="368342" cy="4201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E351DB-AC0B-0D90-C39E-7BA63CF92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158" y="3589290"/>
            <a:ext cx="368342" cy="42014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A3F9173-A590-5B4E-D0D0-C06C92E9F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58" y="3469160"/>
            <a:ext cx="368342" cy="4201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7061E0C-4B00-78AE-AFD8-DF54AB26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6" y="4503690"/>
            <a:ext cx="368342" cy="4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CFCDC14-6908-D7BF-1450-DC52E67BE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" y="204337"/>
            <a:ext cx="11907912" cy="644932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85B2516-CD73-5966-918B-E352917ADC05}"/>
              </a:ext>
            </a:extLst>
          </p:cNvPr>
          <p:cNvSpPr txBox="1"/>
          <p:nvPr/>
        </p:nvSpPr>
        <p:spPr>
          <a:xfrm>
            <a:off x="4711700" y="21971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4</a:t>
            </a:r>
            <a:r>
              <a:rPr lang="hr-HR" sz="2400" dirty="0" err="1">
                <a:solidFill>
                  <a:srgbClr val="FF0000"/>
                </a:solidFill>
              </a:rPr>
              <a:t>th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July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59091B5-A2E2-EA8A-74F2-4214E83BFD89}"/>
              </a:ext>
            </a:extLst>
          </p:cNvPr>
          <p:cNvSpPr txBox="1"/>
          <p:nvPr/>
        </p:nvSpPr>
        <p:spPr>
          <a:xfrm>
            <a:off x="8686800" y="2286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25th June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01C336D-0E20-05C8-6199-477EF7791396}"/>
              </a:ext>
            </a:extLst>
          </p:cNvPr>
          <p:cNvSpPr txBox="1"/>
          <p:nvPr/>
        </p:nvSpPr>
        <p:spPr>
          <a:xfrm>
            <a:off x="4711700" y="2967334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George Washington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0EBAC9D-34CC-4207-8DB2-1E2AB4EB9AD2}"/>
              </a:ext>
            </a:extLst>
          </p:cNvPr>
          <p:cNvSpPr txBox="1"/>
          <p:nvPr/>
        </p:nvSpPr>
        <p:spPr>
          <a:xfrm>
            <a:off x="8636000" y="297179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Franjo Tuđman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E31D873-372C-3636-5A5A-171EE4D95510}"/>
              </a:ext>
            </a:extLst>
          </p:cNvPr>
          <p:cNvSpPr txBox="1"/>
          <p:nvPr/>
        </p:nvSpPr>
        <p:spPr>
          <a:xfrm>
            <a:off x="4876800" y="373756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Congress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87F67C4-4AFA-67ED-9B5D-2E6A10B8268B}"/>
              </a:ext>
            </a:extLst>
          </p:cNvPr>
          <p:cNvSpPr txBox="1"/>
          <p:nvPr/>
        </p:nvSpPr>
        <p:spPr>
          <a:xfrm>
            <a:off x="8636000" y="373756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Sabor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ADC05C3-3718-1499-B0EA-787EF245FB81}"/>
              </a:ext>
            </a:extLst>
          </p:cNvPr>
          <p:cNvSpPr txBox="1"/>
          <p:nvPr/>
        </p:nvSpPr>
        <p:spPr>
          <a:xfrm>
            <a:off x="4876800" y="4469262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red, </a:t>
            </a:r>
            <a:r>
              <a:rPr lang="hr-HR" sz="2400" dirty="0" err="1">
                <a:solidFill>
                  <a:srgbClr val="FF0000"/>
                </a:solidFill>
              </a:rPr>
              <a:t>blue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white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6C03764-A551-892E-4F6B-08A2677AACD3}"/>
              </a:ext>
            </a:extLst>
          </p:cNvPr>
          <p:cNvSpPr txBox="1"/>
          <p:nvPr/>
        </p:nvSpPr>
        <p:spPr>
          <a:xfrm>
            <a:off x="8463378" y="4469262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red, </a:t>
            </a:r>
            <a:r>
              <a:rPr lang="hr-HR" sz="2400" dirty="0" err="1">
                <a:solidFill>
                  <a:srgbClr val="FF0000"/>
                </a:solidFill>
              </a:rPr>
              <a:t>blue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and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white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7272E34-8493-FAEA-085F-9598A8F219B0}"/>
              </a:ext>
            </a:extLst>
          </p:cNvPr>
          <p:cNvSpPr txBox="1"/>
          <p:nvPr/>
        </p:nvSpPr>
        <p:spPr>
          <a:xfrm>
            <a:off x="4711700" y="5239496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US </a:t>
            </a:r>
            <a:r>
              <a:rPr lang="hr-HR" sz="2400" dirty="0" err="1">
                <a:solidFill>
                  <a:srgbClr val="FF0000"/>
                </a:solidFill>
              </a:rPr>
              <a:t>dollar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E5BD517-015E-6E3A-D788-CDE1AD475F54}"/>
              </a:ext>
            </a:extLst>
          </p:cNvPr>
          <p:cNvSpPr txBox="1"/>
          <p:nvPr/>
        </p:nvSpPr>
        <p:spPr>
          <a:xfrm>
            <a:off x="8380828" y="5200956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euro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B4AEB6B-890B-EED9-9F87-B4622CA315F0}"/>
              </a:ext>
            </a:extLst>
          </p:cNvPr>
          <p:cNvSpPr txBox="1"/>
          <p:nvPr/>
        </p:nvSpPr>
        <p:spPr>
          <a:xfrm>
            <a:off x="4711700" y="5946579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bald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eagle</a:t>
            </a:r>
            <a:r>
              <a:rPr lang="hr-HR" sz="2400" dirty="0">
                <a:solidFill>
                  <a:srgbClr val="FF0000"/>
                </a:solidFill>
              </a:rPr>
              <a:t> / </a:t>
            </a:r>
            <a:r>
              <a:rPr lang="hr-HR" sz="2400" dirty="0" err="1">
                <a:solidFill>
                  <a:srgbClr val="FF0000"/>
                </a:solidFill>
              </a:rPr>
              <a:t>bison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FA28F52-7942-9F9C-66CA-84CF30B2E8EF}"/>
              </a:ext>
            </a:extLst>
          </p:cNvPr>
          <p:cNvSpPr txBox="1"/>
          <p:nvPr/>
        </p:nvSpPr>
        <p:spPr>
          <a:xfrm>
            <a:off x="8463378" y="5971369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kuna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5E3159C-D5A0-FE1B-9F43-6DEBB541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1814287"/>
            <a:ext cx="10907647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0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2" descr="Vidi izvornu sliku"/>
          <p:cNvPicPr/>
          <p:nvPr/>
        </p:nvPicPr>
        <p:blipFill>
          <a:blip r:embed="rId2"/>
          <a:stretch/>
        </p:blipFill>
        <p:spPr>
          <a:xfrm>
            <a:off x="674701" y="0"/>
            <a:ext cx="2451237" cy="1174526"/>
          </a:xfrm>
          <a:prstGeom prst="rect">
            <a:avLst/>
          </a:prstGeom>
          <a:ln w="0"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-225133" y="1135485"/>
            <a:ext cx="11824200" cy="19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000" b="0" i="1" strike="noStrike" spc="-1" dirty="0">
                <a:solidFill>
                  <a:srgbClr val="000000"/>
                </a:solidFill>
                <a:latin typeface="Calibri"/>
              </a:rPr>
              <a:t>Otvori sljedeću poveznicu i pogledaj video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r-HR" sz="2000" i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000" i="1" spc="-1" dirty="0">
                <a:solidFill>
                  <a:srgbClr val="000000"/>
                </a:solidFill>
                <a:latin typeface="Calibri"/>
                <a:hlinkClick r:id="rId3"/>
              </a:rPr>
              <a:t>https://www.youtube.com/watch?v=fFnItnVlWws&amp;ab_channel=LearnEnglishbyPocketPassport</a:t>
            </a:r>
            <a:endParaRPr lang="hr-HR" sz="2000" i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r-HR" sz="2000" i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hr-HR" sz="2000" b="0" i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06661-D671-C8F7-2F34-76586BEE0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4" t="23035" r="32349" b="15123"/>
          <a:stretch/>
        </p:blipFill>
        <p:spPr>
          <a:xfrm>
            <a:off x="2769832" y="2836058"/>
            <a:ext cx="6596109" cy="358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11173</TotalTime>
  <Words>63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ZVONKA IVKOVIĆ</dc:creator>
  <dc:description/>
  <cp:lastModifiedBy>Sanja Ivoš</cp:lastModifiedBy>
  <cp:revision>477</cp:revision>
  <dcterms:created xsi:type="dcterms:W3CDTF">2021-09-01T06:25:32Z</dcterms:created>
  <dcterms:modified xsi:type="dcterms:W3CDTF">2023-02-22T12:38:07Z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